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5AB4C7-EB07-440C-806F-7280F6EC7A63}" v="21" dt="2021-07-21T00:05:03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ger Crooks" userId="cf9d05305f1675f4" providerId="LiveId" clId="{1E5AB4C7-EB07-440C-806F-7280F6EC7A63}"/>
    <pc:docChg chg="undo custSel addSld delSld modSld">
      <pc:chgData name="Roger Crooks" userId="cf9d05305f1675f4" providerId="LiveId" clId="{1E5AB4C7-EB07-440C-806F-7280F6EC7A63}" dt="2021-07-21T00:21:38.491" v="2680" actId="20577"/>
      <pc:docMkLst>
        <pc:docMk/>
      </pc:docMkLst>
      <pc:sldChg chg="modSp mod">
        <pc:chgData name="Roger Crooks" userId="cf9d05305f1675f4" providerId="LiveId" clId="{1E5AB4C7-EB07-440C-806F-7280F6EC7A63}" dt="2021-07-21T00:20:53.767" v="2655" actId="20577"/>
        <pc:sldMkLst>
          <pc:docMk/>
          <pc:sldMk cId="3711905380" sldId="256"/>
        </pc:sldMkLst>
        <pc:spChg chg="mod">
          <ac:chgData name="Roger Crooks" userId="cf9d05305f1675f4" providerId="LiveId" clId="{1E5AB4C7-EB07-440C-806F-7280F6EC7A63}" dt="2021-07-21T00:20:53.767" v="2655" actId="20577"/>
          <ac:spMkLst>
            <pc:docMk/>
            <pc:sldMk cId="3711905380" sldId="256"/>
            <ac:spMk id="2" creationId="{F282B18E-68B1-4ACA-8C10-434561CC364B}"/>
          </ac:spMkLst>
        </pc:spChg>
        <pc:spChg chg="mod">
          <ac:chgData name="Roger Crooks" userId="cf9d05305f1675f4" providerId="LiveId" clId="{1E5AB4C7-EB07-440C-806F-7280F6EC7A63}" dt="2021-07-20T15:45:12.753" v="34" actId="20577"/>
          <ac:spMkLst>
            <pc:docMk/>
            <pc:sldMk cId="3711905380" sldId="256"/>
            <ac:spMk id="3" creationId="{9BE12F8A-ABC0-4591-8AE6-96BCDD6F77D0}"/>
          </ac:spMkLst>
        </pc:spChg>
      </pc:sldChg>
      <pc:sldChg chg="modSp mod">
        <pc:chgData name="Roger Crooks" userId="cf9d05305f1675f4" providerId="LiveId" clId="{1E5AB4C7-EB07-440C-806F-7280F6EC7A63}" dt="2021-07-20T15:48:43.878" v="263" actId="20577"/>
        <pc:sldMkLst>
          <pc:docMk/>
          <pc:sldMk cId="3370616834" sldId="257"/>
        </pc:sldMkLst>
        <pc:spChg chg="mod">
          <ac:chgData name="Roger Crooks" userId="cf9d05305f1675f4" providerId="LiveId" clId="{1E5AB4C7-EB07-440C-806F-7280F6EC7A63}" dt="2021-07-20T15:48:43.878" v="263" actId="20577"/>
          <ac:spMkLst>
            <pc:docMk/>
            <pc:sldMk cId="3370616834" sldId="257"/>
            <ac:spMk id="2" creationId="{5A05DA1F-6739-48B7-8BFC-2EBD9E446A04}"/>
          </ac:spMkLst>
        </pc:spChg>
        <pc:spChg chg="mod">
          <ac:chgData name="Roger Crooks" userId="cf9d05305f1675f4" providerId="LiveId" clId="{1E5AB4C7-EB07-440C-806F-7280F6EC7A63}" dt="2021-07-20T15:48:25.776" v="253" actId="20577"/>
          <ac:spMkLst>
            <pc:docMk/>
            <pc:sldMk cId="3370616834" sldId="257"/>
            <ac:spMk id="3" creationId="{9253E297-5AD8-4AFD-8E01-D799D4E85EF6}"/>
          </ac:spMkLst>
        </pc:spChg>
      </pc:sldChg>
      <pc:sldChg chg="delSp modSp mod">
        <pc:chgData name="Roger Crooks" userId="cf9d05305f1675f4" providerId="LiveId" clId="{1E5AB4C7-EB07-440C-806F-7280F6EC7A63}" dt="2021-07-20T16:16:55.725" v="1313" actId="20577"/>
        <pc:sldMkLst>
          <pc:docMk/>
          <pc:sldMk cId="4126542074" sldId="258"/>
        </pc:sldMkLst>
        <pc:spChg chg="mod">
          <ac:chgData name="Roger Crooks" userId="cf9d05305f1675f4" providerId="LiveId" clId="{1E5AB4C7-EB07-440C-806F-7280F6EC7A63}" dt="2021-07-20T16:10:57.798" v="1167" actId="20577"/>
          <ac:spMkLst>
            <pc:docMk/>
            <pc:sldMk cId="4126542074" sldId="258"/>
            <ac:spMk id="2" creationId="{AFCF2FE4-D691-4D98-9F2B-36BCFDD4599D}"/>
          </ac:spMkLst>
        </pc:spChg>
        <pc:spChg chg="mod">
          <ac:chgData name="Roger Crooks" userId="cf9d05305f1675f4" providerId="LiveId" clId="{1E5AB4C7-EB07-440C-806F-7280F6EC7A63}" dt="2021-07-20T16:16:55.725" v="1313" actId="20577"/>
          <ac:spMkLst>
            <pc:docMk/>
            <pc:sldMk cId="4126542074" sldId="258"/>
            <ac:spMk id="3" creationId="{89607D87-793C-4798-92DF-ED4F2F45466F}"/>
          </ac:spMkLst>
        </pc:spChg>
        <pc:spChg chg="del">
          <ac:chgData name="Roger Crooks" userId="cf9d05305f1675f4" providerId="LiveId" clId="{1E5AB4C7-EB07-440C-806F-7280F6EC7A63}" dt="2021-07-20T15:56:55.840" v="599" actId="478"/>
          <ac:spMkLst>
            <pc:docMk/>
            <pc:sldMk cId="4126542074" sldId="258"/>
            <ac:spMk id="7" creationId="{F6A80C36-DB76-4862-B1DF-265891FC780D}"/>
          </ac:spMkLst>
        </pc:spChg>
        <pc:spChg chg="del mod">
          <ac:chgData name="Roger Crooks" userId="cf9d05305f1675f4" providerId="LiveId" clId="{1E5AB4C7-EB07-440C-806F-7280F6EC7A63}" dt="2021-07-20T15:56:55.842" v="601"/>
          <ac:spMkLst>
            <pc:docMk/>
            <pc:sldMk cId="4126542074" sldId="258"/>
            <ac:spMk id="8" creationId="{14D54D2C-6A72-4CA5-9827-9D941CB71364}"/>
          </ac:spMkLst>
        </pc:spChg>
        <pc:picChg chg="del">
          <ac:chgData name="Roger Crooks" userId="cf9d05305f1675f4" providerId="LiveId" clId="{1E5AB4C7-EB07-440C-806F-7280F6EC7A63}" dt="2021-07-20T15:56:45.428" v="591" actId="478"/>
          <ac:picMkLst>
            <pc:docMk/>
            <pc:sldMk cId="4126542074" sldId="258"/>
            <ac:picMk id="4" creationId="{1514A043-BCEC-4EDF-A9EF-7E4D09698DE9}"/>
          </ac:picMkLst>
        </pc:picChg>
        <pc:picChg chg="del">
          <ac:chgData name="Roger Crooks" userId="cf9d05305f1675f4" providerId="LiveId" clId="{1E5AB4C7-EB07-440C-806F-7280F6EC7A63}" dt="2021-07-20T15:56:46.890" v="592" actId="478"/>
          <ac:picMkLst>
            <pc:docMk/>
            <pc:sldMk cId="4126542074" sldId="258"/>
            <ac:picMk id="5" creationId="{D1921B69-F84A-412B-BD79-087BFAE614AD}"/>
          </ac:picMkLst>
        </pc:picChg>
        <pc:picChg chg="del">
          <ac:chgData name="Roger Crooks" userId="cf9d05305f1675f4" providerId="LiveId" clId="{1E5AB4C7-EB07-440C-806F-7280F6EC7A63}" dt="2021-07-20T15:56:49.122" v="593" actId="478"/>
          <ac:picMkLst>
            <pc:docMk/>
            <pc:sldMk cId="4126542074" sldId="258"/>
            <ac:picMk id="6" creationId="{558AB798-CA5F-4944-B6AB-8D00E3CE0436}"/>
          </ac:picMkLst>
        </pc:picChg>
      </pc:sldChg>
      <pc:sldChg chg="delSp modSp mod">
        <pc:chgData name="Roger Crooks" userId="cf9d05305f1675f4" providerId="LiveId" clId="{1E5AB4C7-EB07-440C-806F-7280F6EC7A63}" dt="2021-07-21T00:21:38.491" v="2680" actId="20577"/>
        <pc:sldMkLst>
          <pc:docMk/>
          <pc:sldMk cId="818188909" sldId="259"/>
        </pc:sldMkLst>
        <pc:spChg chg="mod">
          <ac:chgData name="Roger Crooks" userId="cf9d05305f1675f4" providerId="LiveId" clId="{1E5AB4C7-EB07-440C-806F-7280F6EC7A63}" dt="2021-07-21T00:20:41.484" v="2646" actId="20577"/>
          <ac:spMkLst>
            <pc:docMk/>
            <pc:sldMk cId="818188909" sldId="259"/>
            <ac:spMk id="2" creationId="{D6B868FF-90E4-42D0-A2F3-8DE1AF6B3482}"/>
          </ac:spMkLst>
        </pc:spChg>
        <pc:spChg chg="mod">
          <ac:chgData name="Roger Crooks" userId="cf9d05305f1675f4" providerId="LiveId" clId="{1E5AB4C7-EB07-440C-806F-7280F6EC7A63}" dt="2021-07-21T00:21:38.491" v="2680" actId="20577"/>
          <ac:spMkLst>
            <pc:docMk/>
            <pc:sldMk cId="818188909" sldId="259"/>
            <ac:spMk id="3" creationId="{88285BBA-95FF-4CB8-BE48-FEF310A147E0}"/>
          </ac:spMkLst>
        </pc:spChg>
        <pc:picChg chg="del">
          <ac:chgData name="Roger Crooks" userId="cf9d05305f1675f4" providerId="LiveId" clId="{1E5AB4C7-EB07-440C-806F-7280F6EC7A63}" dt="2021-07-20T16:00:51.201" v="820" actId="478"/>
          <ac:picMkLst>
            <pc:docMk/>
            <pc:sldMk cId="818188909" sldId="259"/>
            <ac:picMk id="5" creationId="{C8D5950E-CC3C-4115-A0EF-E6053EEDB9E2}"/>
          </ac:picMkLst>
        </pc:picChg>
        <pc:picChg chg="del">
          <ac:chgData name="Roger Crooks" userId="cf9d05305f1675f4" providerId="LiveId" clId="{1E5AB4C7-EB07-440C-806F-7280F6EC7A63}" dt="2021-07-20T16:00:49.694" v="819" actId="478"/>
          <ac:picMkLst>
            <pc:docMk/>
            <pc:sldMk cId="818188909" sldId="259"/>
            <ac:picMk id="7" creationId="{ED158571-2259-4BD1-94F4-CF6103A60CE5}"/>
          </ac:picMkLst>
        </pc:picChg>
      </pc:sldChg>
      <pc:sldChg chg="delSp modSp mod">
        <pc:chgData name="Roger Crooks" userId="cf9d05305f1675f4" providerId="LiveId" clId="{1E5AB4C7-EB07-440C-806F-7280F6EC7A63}" dt="2021-07-20T16:39:06.024" v="2494" actId="20577"/>
        <pc:sldMkLst>
          <pc:docMk/>
          <pc:sldMk cId="1065709603" sldId="261"/>
        </pc:sldMkLst>
        <pc:spChg chg="mod">
          <ac:chgData name="Roger Crooks" userId="cf9d05305f1675f4" providerId="LiveId" clId="{1E5AB4C7-EB07-440C-806F-7280F6EC7A63}" dt="2021-07-20T16:19:41.461" v="1425" actId="20577"/>
          <ac:spMkLst>
            <pc:docMk/>
            <pc:sldMk cId="1065709603" sldId="261"/>
            <ac:spMk id="2" creationId="{CF56E4AC-C0E5-4643-8247-2C3A37700323}"/>
          </ac:spMkLst>
        </pc:spChg>
        <pc:spChg chg="mod">
          <ac:chgData name="Roger Crooks" userId="cf9d05305f1675f4" providerId="LiveId" clId="{1E5AB4C7-EB07-440C-806F-7280F6EC7A63}" dt="2021-07-20T16:39:06.024" v="2494" actId="20577"/>
          <ac:spMkLst>
            <pc:docMk/>
            <pc:sldMk cId="1065709603" sldId="261"/>
            <ac:spMk id="3" creationId="{5A8C6354-2C8A-48D7-AC23-E7487ECEB86E}"/>
          </ac:spMkLst>
        </pc:spChg>
        <pc:spChg chg="del">
          <ac:chgData name="Roger Crooks" userId="cf9d05305f1675f4" providerId="LiveId" clId="{1E5AB4C7-EB07-440C-806F-7280F6EC7A63}" dt="2021-07-20T16:20:59.801" v="1456" actId="478"/>
          <ac:spMkLst>
            <pc:docMk/>
            <pc:sldMk cId="1065709603" sldId="261"/>
            <ac:spMk id="6" creationId="{92E20D14-6A50-4D49-A286-FF9B78297323}"/>
          </ac:spMkLst>
        </pc:spChg>
        <pc:picChg chg="del">
          <ac:chgData name="Roger Crooks" userId="cf9d05305f1675f4" providerId="LiveId" clId="{1E5AB4C7-EB07-440C-806F-7280F6EC7A63}" dt="2021-07-20T16:20:56.669" v="1454" actId="478"/>
          <ac:picMkLst>
            <pc:docMk/>
            <pc:sldMk cId="1065709603" sldId="261"/>
            <ac:picMk id="5" creationId="{E47BA173-1D7D-422F-8E26-D79D14B2C9FF}"/>
          </ac:picMkLst>
        </pc:picChg>
        <pc:picChg chg="del">
          <ac:chgData name="Roger Crooks" userId="cf9d05305f1675f4" providerId="LiveId" clId="{1E5AB4C7-EB07-440C-806F-7280F6EC7A63}" dt="2021-07-20T16:21:01.028" v="1457" actId="478"/>
          <ac:picMkLst>
            <pc:docMk/>
            <pc:sldMk cId="1065709603" sldId="261"/>
            <ac:picMk id="2050" creationId="{1014D4D5-37BE-4BAB-BE5C-6D988BC497DA}"/>
          </ac:picMkLst>
        </pc:picChg>
        <pc:picChg chg="del">
          <ac:chgData name="Roger Crooks" userId="cf9d05305f1675f4" providerId="LiveId" clId="{1E5AB4C7-EB07-440C-806F-7280F6EC7A63}" dt="2021-07-20T16:20:58.366" v="1455" actId="478"/>
          <ac:picMkLst>
            <pc:docMk/>
            <pc:sldMk cId="1065709603" sldId="261"/>
            <ac:picMk id="2052" creationId="{519F9139-60E9-4137-9D2E-9EBBB569DBB7}"/>
          </ac:picMkLst>
        </pc:picChg>
      </pc:sldChg>
      <pc:sldChg chg="modSp new mod">
        <pc:chgData name="Roger Crooks" userId="cf9d05305f1675f4" providerId="LiveId" clId="{1E5AB4C7-EB07-440C-806F-7280F6EC7A63}" dt="2021-07-20T20:28:21.985" v="2563" actId="313"/>
        <pc:sldMkLst>
          <pc:docMk/>
          <pc:sldMk cId="773543466" sldId="262"/>
        </pc:sldMkLst>
        <pc:spChg chg="mod">
          <ac:chgData name="Roger Crooks" userId="cf9d05305f1675f4" providerId="LiveId" clId="{1E5AB4C7-EB07-440C-806F-7280F6EC7A63}" dt="2021-07-20T20:28:21.985" v="2563" actId="313"/>
          <ac:spMkLst>
            <pc:docMk/>
            <pc:sldMk cId="773543466" sldId="262"/>
            <ac:spMk id="2" creationId="{BD82084D-F795-4822-80F7-619E36F9DA73}"/>
          </ac:spMkLst>
        </pc:spChg>
        <pc:spChg chg="mod">
          <ac:chgData name="Roger Crooks" userId="cf9d05305f1675f4" providerId="LiveId" clId="{1E5AB4C7-EB07-440C-806F-7280F6EC7A63}" dt="2021-07-20T16:32:54.157" v="2124" actId="20577"/>
          <ac:spMkLst>
            <pc:docMk/>
            <pc:sldMk cId="773543466" sldId="262"/>
            <ac:spMk id="3" creationId="{FA389A75-7ECE-4501-B1D0-351CF1C43B7F}"/>
          </ac:spMkLst>
        </pc:spChg>
      </pc:sldChg>
      <pc:sldChg chg="del">
        <pc:chgData name="Roger Crooks" userId="cf9d05305f1675f4" providerId="LiveId" clId="{1E5AB4C7-EB07-440C-806F-7280F6EC7A63}" dt="2021-07-20T16:32:24.009" v="2110" actId="47"/>
        <pc:sldMkLst>
          <pc:docMk/>
          <pc:sldMk cId="3300391284" sldId="262"/>
        </pc:sldMkLst>
      </pc:sldChg>
      <pc:sldChg chg="del">
        <pc:chgData name="Roger Crooks" userId="cf9d05305f1675f4" providerId="LiveId" clId="{1E5AB4C7-EB07-440C-806F-7280F6EC7A63}" dt="2021-07-20T16:32:22.061" v="2109" actId="47"/>
        <pc:sldMkLst>
          <pc:docMk/>
          <pc:sldMk cId="3716499997" sldId="263"/>
        </pc:sldMkLst>
      </pc:sldChg>
      <pc:sldChg chg="del">
        <pc:chgData name="Roger Crooks" userId="cf9d05305f1675f4" providerId="LiveId" clId="{1E5AB4C7-EB07-440C-806F-7280F6EC7A63}" dt="2021-07-20T16:32:26.192" v="2111" actId="47"/>
        <pc:sldMkLst>
          <pc:docMk/>
          <pc:sldMk cId="1978352859" sldId="264"/>
        </pc:sldMkLst>
      </pc:sldChg>
      <pc:sldChg chg="del">
        <pc:chgData name="Roger Crooks" userId="cf9d05305f1675f4" providerId="LiveId" clId="{1E5AB4C7-EB07-440C-806F-7280F6EC7A63}" dt="2021-07-20T16:32:27.720" v="2112" actId="47"/>
        <pc:sldMkLst>
          <pc:docMk/>
          <pc:sldMk cId="848841958" sldId="265"/>
        </pc:sldMkLst>
      </pc:sldChg>
      <pc:sldChg chg="del">
        <pc:chgData name="Roger Crooks" userId="cf9d05305f1675f4" providerId="LiveId" clId="{1E5AB4C7-EB07-440C-806F-7280F6EC7A63}" dt="2021-07-20T16:32:28.997" v="2113" actId="47"/>
        <pc:sldMkLst>
          <pc:docMk/>
          <pc:sldMk cId="3300052586" sldId="266"/>
        </pc:sldMkLst>
      </pc:sldChg>
      <pc:sldChg chg="del">
        <pc:chgData name="Roger Crooks" userId="cf9d05305f1675f4" providerId="LiveId" clId="{1E5AB4C7-EB07-440C-806F-7280F6EC7A63}" dt="2021-07-20T16:32:29.770" v="2114" actId="47"/>
        <pc:sldMkLst>
          <pc:docMk/>
          <pc:sldMk cId="2207450287" sldId="267"/>
        </pc:sldMkLst>
      </pc:sldChg>
      <pc:sldChg chg="del">
        <pc:chgData name="Roger Crooks" userId="cf9d05305f1675f4" providerId="LiveId" clId="{1E5AB4C7-EB07-440C-806F-7280F6EC7A63}" dt="2021-07-20T16:32:31.776" v="2115" actId="47"/>
        <pc:sldMkLst>
          <pc:docMk/>
          <pc:sldMk cId="1465701323" sldId="268"/>
        </pc:sldMkLst>
      </pc:sldChg>
      <pc:sldChg chg="delSp modSp del mod">
        <pc:chgData name="Roger Crooks" userId="cf9d05305f1675f4" providerId="LiveId" clId="{1E5AB4C7-EB07-440C-806F-7280F6EC7A63}" dt="2021-07-20T16:16:01.565" v="1283" actId="47"/>
        <pc:sldMkLst>
          <pc:docMk/>
          <pc:sldMk cId="1767004784" sldId="269"/>
        </pc:sldMkLst>
        <pc:spChg chg="mod">
          <ac:chgData name="Roger Crooks" userId="cf9d05305f1675f4" providerId="LiveId" clId="{1E5AB4C7-EB07-440C-806F-7280F6EC7A63}" dt="2021-07-20T15:56:20.397" v="583" actId="20577"/>
          <ac:spMkLst>
            <pc:docMk/>
            <pc:sldMk cId="1767004784" sldId="269"/>
            <ac:spMk id="2" creationId="{ACF1D982-560D-4039-867C-9006146EF58B}"/>
          </ac:spMkLst>
        </pc:spChg>
        <pc:spChg chg="mod">
          <ac:chgData name="Roger Crooks" userId="cf9d05305f1675f4" providerId="LiveId" clId="{1E5AB4C7-EB07-440C-806F-7280F6EC7A63}" dt="2021-07-20T15:54:40.868" v="491" actId="20577"/>
          <ac:spMkLst>
            <pc:docMk/>
            <pc:sldMk cId="1767004784" sldId="269"/>
            <ac:spMk id="3" creationId="{5CF93A7C-53EB-428A-AF96-B42DB1A33676}"/>
          </ac:spMkLst>
        </pc:spChg>
        <pc:picChg chg="del">
          <ac:chgData name="Roger Crooks" userId="cf9d05305f1675f4" providerId="LiveId" clId="{1E5AB4C7-EB07-440C-806F-7280F6EC7A63}" dt="2021-07-20T15:50:59.050" v="396" actId="478"/>
          <ac:picMkLst>
            <pc:docMk/>
            <pc:sldMk cId="1767004784" sldId="269"/>
            <ac:picMk id="1026" creationId="{163830CB-4CAB-46F3-B55A-13D3CEB010E9}"/>
          </ac:picMkLst>
        </pc:picChg>
        <pc:picChg chg="del">
          <ac:chgData name="Roger Crooks" userId="cf9d05305f1675f4" providerId="LiveId" clId="{1E5AB4C7-EB07-440C-806F-7280F6EC7A63}" dt="2021-07-20T15:51:04.037" v="399" actId="478"/>
          <ac:picMkLst>
            <pc:docMk/>
            <pc:sldMk cId="1767004784" sldId="269"/>
            <ac:picMk id="1028" creationId="{7CBEF593-C53D-4B18-A1AD-9673AD185F89}"/>
          </ac:picMkLst>
        </pc:picChg>
        <pc:picChg chg="del">
          <ac:chgData name="Roger Crooks" userId="cf9d05305f1675f4" providerId="LiveId" clId="{1E5AB4C7-EB07-440C-806F-7280F6EC7A63}" dt="2021-07-20T15:51:00.522" v="397" actId="478"/>
          <ac:picMkLst>
            <pc:docMk/>
            <pc:sldMk cId="1767004784" sldId="269"/>
            <ac:picMk id="1032" creationId="{B2F7952C-C732-4344-9918-BF5139148AFC}"/>
          </ac:picMkLst>
        </pc:picChg>
        <pc:picChg chg="del">
          <ac:chgData name="Roger Crooks" userId="cf9d05305f1675f4" providerId="LiveId" clId="{1E5AB4C7-EB07-440C-806F-7280F6EC7A63}" dt="2021-07-20T15:51:06.772" v="400" actId="478"/>
          <ac:picMkLst>
            <pc:docMk/>
            <pc:sldMk cId="1767004784" sldId="269"/>
            <ac:picMk id="1034" creationId="{EF5DCB93-0D70-4843-894B-79E21BC6F731}"/>
          </ac:picMkLst>
        </pc:picChg>
        <pc:picChg chg="del">
          <ac:chgData name="Roger Crooks" userId="cf9d05305f1675f4" providerId="LiveId" clId="{1E5AB4C7-EB07-440C-806F-7280F6EC7A63}" dt="2021-07-20T15:51:02.301" v="398" actId="478"/>
          <ac:picMkLst>
            <pc:docMk/>
            <pc:sldMk cId="1767004784" sldId="269"/>
            <ac:picMk id="1036" creationId="{108C87CD-FAED-42F2-8CCC-93FA8C4CD717}"/>
          </ac:picMkLst>
        </pc:picChg>
      </pc:sldChg>
      <pc:sldChg chg="del">
        <pc:chgData name="Roger Crooks" userId="cf9d05305f1675f4" providerId="LiveId" clId="{1E5AB4C7-EB07-440C-806F-7280F6EC7A63}" dt="2021-07-20T16:32:34.100" v="2116" actId="47"/>
        <pc:sldMkLst>
          <pc:docMk/>
          <pc:sldMk cId="1885089873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B11F5-8769-4187-A348-C4B43BFB3DA6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5E50A-3565-4515-BC69-315932F7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6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3B0-9F01-4172-9EDC-AA43DF30357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D08-72B8-4F8B-8BFB-0DD7E155E0B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52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3B0-9F01-4172-9EDC-AA43DF30357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D08-72B8-4F8B-8BFB-0DD7E155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3B0-9F01-4172-9EDC-AA43DF30357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D08-72B8-4F8B-8BFB-0DD7E155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083" y="2072157"/>
            <a:ext cx="10058400" cy="4023360"/>
          </a:xfrm>
        </p:spPr>
        <p:txBody>
          <a:bodyPr/>
          <a:lstStyle>
            <a:lvl2pPr marL="384048" indent="-182880">
              <a:buFont typeface="Wingdings" panose="05000000000000000000" pitchFamily="2" charset="2"/>
              <a:buChar char="v"/>
              <a:defRPr/>
            </a:lvl2pPr>
            <a:lvl3pPr marL="566928" indent="-182880">
              <a:buFont typeface="Wingdings" panose="05000000000000000000" pitchFamily="2" charset="2"/>
              <a:buChar char="v"/>
              <a:defRPr/>
            </a:lvl3pPr>
            <a:lvl4pPr marL="749808" indent="-182880">
              <a:buFont typeface="Wingdings" panose="05000000000000000000" pitchFamily="2" charset="2"/>
              <a:buChar char="v"/>
              <a:defRPr/>
            </a:lvl4pPr>
            <a:lvl5pPr marL="932688" indent="-18288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E17B849-06BE-4360-A794-B66C54D94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0C06D41-CB1D-48B8-A717-8138518E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3B0-9F01-4172-9EDC-AA43DF30357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765CE31-8BC6-41BE-B60F-3C84BEB25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9072CD3-2F95-41AD-A736-0CCB24EDB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D08-72B8-4F8B-8BFB-0DD7E155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0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3B0-9F01-4172-9EDC-AA43DF30357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D08-72B8-4F8B-8BFB-0DD7E155E0B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27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3B0-9F01-4172-9EDC-AA43DF30357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D08-72B8-4F8B-8BFB-0DD7E155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4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3B0-9F01-4172-9EDC-AA43DF30357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D08-72B8-4F8B-8BFB-0DD7E155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8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56741"/>
            <a:ext cx="10058400" cy="71916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3B0-9F01-4172-9EDC-AA43DF30357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D08-72B8-4F8B-8BFB-0DD7E155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0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3B0-9F01-4172-9EDC-AA43DF30357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D08-72B8-4F8B-8BFB-0DD7E155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0123B0-9F01-4172-9EDC-AA43DF30357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B13D08-72B8-4F8B-8BFB-0DD7E155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8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3B0-9F01-4172-9EDC-AA43DF30357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3D08-72B8-4F8B-8BFB-0DD7E155E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7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363" y="162281"/>
            <a:ext cx="10058400" cy="8142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157756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0123B0-9F01-4172-9EDC-AA43DF30357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AB13D08-72B8-4F8B-8BFB-0DD7E155E0B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12520" y="1019261"/>
            <a:ext cx="996696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87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ckardwoodworks.com/" TargetMode="External"/><Relationship Id="rId2" Type="http://schemas.openxmlformats.org/officeDocument/2006/relationships/hyperlink" Target="https://www.woodturnerscatalog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ennstateind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hompsonlathetools.com/" TargetMode="External"/><Relationship Id="rId2" Type="http://schemas.openxmlformats.org/officeDocument/2006/relationships/hyperlink" Target="https://d-waytool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octorswoodshop.com/Store" TargetMode="External"/><Relationship Id="rId4" Type="http://schemas.openxmlformats.org/officeDocument/2006/relationships/hyperlink" Target="https://woodturnerswonders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7ZZ-FVd8yP6z7n-bg4lNKw/featured" TargetMode="External"/><Relationship Id="rId2" Type="http://schemas.openxmlformats.org/officeDocument/2006/relationships/hyperlink" Target="https://www.northwestwoodturner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outhwestwashingtonwoodturners.com/" TargetMode="External"/><Relationship Id="rId2" Type="http://schemas.openxmlformats.org/officeDocument/2006/relationships/hyperlink" Target="https://www.cascadewoodturner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oodturne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2B18E-68B1-4ACA-8C10-434561CC36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12F8A-ABC0-4591-8AE6-96BCDD6F77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Where to spend your money</a:t>
            </a:r>
          </a:p>
        </p:txBody>
      </p:sp>
    </p:spTree>
    <p:extLst>
      <p:ext uri="{BB962C8B-B14F-4D97-AF65-F5344CB8AC3E}">
        <p14:creationId xmlns:p14="http://schemas.microsoft.com/office/powerpoint/2010/main" val="3711905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5DA1F-6739-48B7-8BFC-2EBD9E446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0452"/>
            <a:ext cx="10058400" cy="748454"/>
          </a:xfrm>
        </p:spPr>
        <p:txBody>
          <a:bodyPr/>
          <a:lstStyle/>
          <a:p>
            <a:r>
              <a:rPr lang="en-US" b="1" dirty="0"/>
              <a:t>Local Retailers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3E297-5AD8-4AFD-8E01-D799D4E85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875" y="1236888"/>
            <a:ext cx="10058400" cy="494410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retailers provide advice and handle the main brands of lathes, tools, and supplies.  They all offer the 10% Guild discount for tools and supplies.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14400" algn="l"/>
              </a:tabLs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Rockler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14400" algn="l"/>
              </a:tabLs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Woodcraft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14400" algn="l"/>
              </a:tabLs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Woodcrafters</a:t>
            </a:r>
          </a:p>
        </p:txBody>
      </p:sp>
    </p:spTree>
    <p:extLst>
      <p:ext uri="{BB962C8B-B14F-4D97-AF65-F5344CB8AC3E}">
        <p14:creationId xmlns:p14="http://schemas.microsoft.com/office/powerpoint/2010/main" val="337061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F2FE4-D691-4D98-9F2B-36BCFDD45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0452"/>
            <a:ext cx="10058400" cy="74845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1" dirty="0"/>
              <a:t>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07D87-793C-4798-92DF-ED4F2F454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083" y="1099038"/>
            <a:ext cx="10058400" cy="5293947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en-US" sz="2400" b="1" dirty="0"/>
              <a:t>One Stop Shopping – Huge range of products, Project kits, tools, etc</a:t>
            </a:r>
          </a:p>
          <a:p>
            <a:pPr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en-US" sz="2400" b="1" dirty="0"/>
              <a:t> Craft Supplies USA </a:t>
            </a:r>
            <a:r>
              <a:rPr lang="en-US" sz="2400" dirty="0"/>
              <a:t>– the most complete site for all things turning including big lathes -  Robust, Powermatic, </a:t>
            </a:r>
            <a:r>
              <a:rPr lang="en-US" sz="2400" dirty="0" err="1"/>
              <a:t>Vicmarc</a:t>
            </a:r>
            <a:r>
              <a:rPr lang="en-US" sz="2400" dirty="0"/>
              <a:t>, Jet, Oneway</a:t>
            </a:r>
          </a:p>
          <a:p>
            <a:pPr lvl="1">
              <a:lnSpc>
                <a:spcPts val="2400"/>
              </a:lnSpc>
            </a:pPr>
            <a:r>
              <a:rPr lang="en-US" sz="2200" dirty="0">
                <a:hlinkClick r:id="rId2"/>
              </a:rPr>
              <a:t> https://www.woodturnerscatalog.com/</a:t>
            </a:r>
            <a:r>
              <a:rPr lang="en-US" sz="2200" dirty="0"/>
              <a:t> </a:t>
            </a:r>
          </a:p>
          <a:p>
            <a:pPr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en-US" sz="2400" b="1" dirty="0"/>
              <a:t> Packard Woodworks</a:t>
            </a:r>
            <a:r>
              <a:rPr lang="en-US" sz="2400" dirty="0"/>
              <a:t> – Similar to Craft Supplies, wide variety of items </a:t>
            </a:r>
          </a:p>
          <a:p>
            <a:pPr lvl="1">
              <a:lnSpc>
                <a:spcPts val="2400"/>
              </a:lnSpc>
            </a:pPr>
            <a:r>
              <a:rPr lang="en-US" sz="2200" dirty="0">
                <a:hlinkClick r:id="rId3"/>
              </a:rPr>
              <a:t> https://www.packardwoodworks.com/</a:t>
            </a:r>
            <a:r>
              <a:rPr lang="en-US" sz="2200" dirty="0"/>
              <a:t> </a:t>
            </a:r>
          </a:p>
          <a:p>
            <a:pPr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en-US" sz="2400" b="1" dirty="0"/>
              <a:t> Penn State Industries</a:t>
            </a:r>
            <a:r>
              <a:rPr lang="en-US" sz="2400" dirty="0"/>
              <a:t> - Cost effective tools and supplies</a:t>
            </a:r>
          </a:p>
          <a:p>
            <a:pPr lvl="1">
              <a:lnSpc>
                <a:spcPts val="2400"/>
              </a:lnSpc>
            </a:pPr>
            <a:r>
              <a:rPr lang="en-US" sz="2200" dirty="0">
                <a:hlinkClick r:id="rId4"/>
              </a:rPr>
              <a:t>https://www.pennstateind.com/</a:t>
            </a:r>
            <a:endParaRPr lang="en-US" sz="2200" dirty="0"/>
          </a:p>
          <a:p>
            <a:pPr lvl="1">
              <a:lnSpc>
                <a:spcPts val="24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2654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68FF-90E4-42D0-A2F3-8DE1AF6B3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0452"/>
            <a:ext cx="10058400" cy="748454"/>
          </a:xfrm>
        </p:spPr>
        <p:txBody>
          <a:bodyPr/>
          <a:lstStyle/>
          <a:p>
            <a:r>
              <a:rPr lang="en-US" b="1" dirty="0"/>
              <a:t>Specialty Suppliers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85BBA-95FF-4CB8-BE48-FEF310A14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601" y="1134208"/>
            <a:ext cx="10058400" cy="49613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b="1" dirty="0"/>
              <a:t>Turning Tools </a:t>
            </a:r>
            <a:r>
              <a:rPr lang="en-US" sz="2400" dirty="0"/>
              <a:t>- Gouges, Skews, Scrappers, Parting, etc.</a:t>
            </a:r>
          </a:p>
          <a:p>
            <a:pPr lvl="1">
              <a:lnSpc>
                <a:spcPct val="150000"/>
              </a:lnSpc>
            </a:pPr>
            <a:r>
              <a:rPr lang="en-US" sz="2200" b="1" dirty="0"/>
              <a:t>D-Way Tools</a:t>
            </a:r>
            <a:r>
              <a:rPr lang="en-US" sz="2200" dirty="0"/>
              <a:t> - </a:t>
            </a:r>
            <a:r>
              <a:rPr lang="en-US" sz="2200" dirty="0">
                <a:hlinkClick r:id="rId2"/>
              </a:rPr>
              <a:t>https://d-waytools.com/</a:t>
            </a:r>
            <a:r>
              <a:rPr lang="en-US" sz="2200" dirty="0"/>
              <a:t> - Excellent vendor, highly recommended</a:t>
            </a:r>
          </a:p>
          <a:p>
            <a:pPr lvl="1">
              <a:lnSpc>
                <a:spcPct val="150000"/>
              </a:lnSpc>
            </a:pPr>
            <a:r>
              <a:rPr lang="en-US" sz="2200" b="1" dirty="0"/>
              <a:t>Thomson</a:t>
            </a:r>
            <a:r>
              <a:rPr lang="en-US" sz="2200" dirty="0"/>
              <a:t> - </a:t>
            </a:r>
            <a:r>
              <a:rPr lang="en-US" sz="2200" dirty="0">
                <a:hlinkClick r:id="rId3"/>
              </a:rPr>
              <a:t>https://thompsonlathetools.com/</a:t>
            </a:r>
            <a:r>
              <a:rPr lang="en-US" sz="2200" dirty="0"/>
              <a:t> - Great tools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b="1" dirty="0"/>
              <a:t>CBN Wheels, Sharpening, Sanding</a:t>
            </a:r>
          </a:p>
          <a:p>
            <a:pPr lvl="1">
              <a:lnSpc>
                <a:spcPct val="150000"/>
              </a:lnSpc>
            </a:pPr>
            <a:r>
              <a:rPr lang="en-US" sz="2200" b="1" dirty="0"/>
              <a:t> Woodturning Wonders</a:t>
            </a:r>
            <a:r>
              <a:rPr lang="en-US" sz="2200" dirty="0"/>
              <a:t> - </a:t>
            </a:r>
            <a:r>
              <a:rPr lang="en-US" sz="2200" dirty="0">
                <a:hlinkClick r:id="rId4"/>
              </a:rPr>
              <a:t>https://woodturnerswonders.com/</a:t>
            </a:r>
            <a:r>
              <a:rPr lang="en-US" sz="2200" dirty="0"/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b="1" dirty="0"/>
              <a:t>Finishing</a:t>
            </a:r>
            <a:r>
              <a:rPr lang="en-US" sz="2400" dirty="0"/>
              <a:t> – Walnut Oil, waxes, polishes </a:t>
            </a:r>
          </a:p>
          <a:p>
            <a:pPr lvl="1">
              <a:lnSpc>
                <a:spcPct val="150000"/>
              </a:lnSpc>
            </a:pPr>
            <a:r>
              <a:rPr lang="en-US" sz="2200" b="1" dirty="0"/>
              <a:t>Doctor’s Woodshop</a:t>
            </a:r>
            <a:r>
              <a:rPr lang="en-US" sz="2200" dirty="0"/>
              <a:t> - </a:t>
            </a:r>
            <a:r>
              <a:rPr lang="en-US" sz="2200" dirty="0">
                <a:hlinkClick r:id="rId5"/>
              </a:rPr>
              <a:t>https://www.doctorswoodshop.com/Store</a:t>
            </a:r>
            <a:r>
              <a:rPr lang="en-US" sz="2200" dirty="0"/>
              <a:t> </a:t>
            </a:r>
          </a:p>
          <a:p>
            <a:pPr lvl="2">
              <a:lnSpc>
                <a:spcPct val="150000"/>
              </a:lnSpc>
            </a:pPr>
            <a:r>
              <a:rPr lang="en-US" sz="1800" dirty="0"/>
              <a:t>Available at Woodcraft!</a:t>
            </a:r>
          </a:p>
        </p:txBody>
      </p:sp>
    </p:spTree>
    <p:extLst>
      <p:ext uri="{BB962C8B-B14F-4D97-AF65-F5344CB8AC3E}">
        <p14:creationId xmlns:p14="http://schemas.microsoft.com/office/powerpoint/2010/main" val="818188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6E4AC-C0E5-4643-8247-2C3A37700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0452"/>
            <a:ext cx="10058400" cy="748454"/>
          </a:xfrm>
        </p:spPr>
        <p:txBody>
          <a:bodyPr/>
          <a:lstStyle/>
          <a:p>
            <a:r>
              <a:rPr lang="en-US" dirty="0"/>
              <a:t>Clubs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C6354-2C8A-48D7-AC23-E7487ECEB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083" y="1125415"/>
            <a:ext cx="10058400" cy="497010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b="1" dirty="0"/>
              <a:t>Northwest Woodturners </a:t>
            </a:r>
            <a:r>
              <a:rPr lang="en-US" sz="2400" dirty="0"/>
              <a:t>- </a:t>
            </a:r>
            <a:r>
              <a:rPr lang="en-US" sz="2400" dirty="0">
                <a:hlinkClick r:id="rId2"/>
              </a:rPr>
              <a:t>https://www.northwestwoodturners.com/</a:t>
            </a:r>
            <a:r>
              <a:rPr lang="en-US" sz="2400" dirty="0"/>
              <a:t> </a:t>
            </a:r>
          </a:p>
          <a:p>
            <a:pPr lvl="1">
              <a:lnSpc>
                <a:spcPct val="150000"/>
              </a:lnSpc>
            </a:pPr>
            <a:r>
              <a:rPr lang="en-US" sz="2200" b="1" dirty="0"/>
              <a:t>Beginners Classes – </a:t>
            </a:r>
            <a:r>
              <a:rPr lang="en-US" sz="2200" dirty="0"/>
              <a:t>Sharpening, Bowls, Spindles</a:t>
            </a:r>
          </a:p>
          <a:p>
            <a:pPr lvl="1">
              <a:lnSpc>
                <a:spcPct val="150000"/>
              </a:lnSpc>
            </a:pPr>
            <a:r>
              <a:rPr lang="en-US" sz="2200" b="1" dirty="0"/>
              <a:t>Monthly Demos </a:t>
            </a:r>
            <a:r>
              <a:rPr lang="en-US" sz="2200" dirty="0"/>
              <a:t>– 41 videos available on our YouTube Channel - </a:t>
            </a:r>
            <a:r>
              <a:rPr lang="en-US" sz="2200" dirty="0">
                <a:hlinkClick r:id="rId3"/>
              </a:rPr>
              <a:t>https://www.youtube.com/channel/UC7ZZ-FVd8yP6z7n-bg4lNKw/featured</a:t>
            </a:r>
            <a:r>
              <a:rPr lang="en-US" sz="2200" dirty="0"/>
              <a:t> </a:t>
            </a:r>
          </a:p>
          <a:p>
            <a:pPr lvl="1">
              <a:lnSpc>
                <a:spcPct val="150000"/>
              </a:lnSpc>
            </a:pPr>
            <a:r>
              <a:rPr lang="en-US" sz="2200" b="1" dirty="0"/>
              <a:t>NWWT Store</a:t>
            </a:r>
            <a:r>
              <a:rPr lang="en-US" sz="2200" dirty="0"/>
              <a:t> – Consumables at cost – sanding, </a:t>
            </a:r>
            <a:r>
              <a:rPr lang="en-US" sz="2200"/>
              <a:t>wood sealer, wood, etc</a:t>
            </a:r>
            <a:endParaRPr lang="en-US" sz="2200" dirty="0"/>
          </a:p>
          <a:p>
            <a:pPr lvl="1">
              <a:lnSpc>
                <a:spcPct val="150000"/>
              </a:lnSpc>
            </a:pPr>
            <a:r>
              <a:rPr lang="en-US" sz="2200" b="1" dirty="0"/>
              <a:t>Discounts - </a:t>
            </a:r>
            <a:r>
              <a:rPr lang="en-US" sz="2200" dirty="0"/>
              <a:t>Rockler, Woodcraft, Woodcrafters, </a:t>
            </a:r>
            <a:r>
              <a:rPr lang="en-US" sz="2200" dirty="0" err="1"/>
              <a:t>Klingspore</a:t>
            </a:r>
            <a:r>
              <a:rPr lang="en-US" sz="2200" dirty="0"/>
              <a:t>, Pen State</a:t>
            </a:r>
          </a:p>
          <a:p>
            <a:pPr lvl="1">
              <a:lnSpc>
                <a:spcPct val="150000"/>
              </a:lnSpc>
            </a:pPr>
            <a:r>
              <a:rPr lang="en-US" sz="2200" b="1" dirty="0"/>
              <a:t>Monthly “Turning Talk”</a:t>
            </a:r>
            <a:r>
              <a:rPr lang="en-US" sz="2200" dirty="0"/>
              <a:t> – Saturday morning hour of free-form discussions on turning topics</a:t>
            </a:r>
          </a:p>
          <a:p>
            <a:pPr lvl="1">
              <a:lnSpc>
                <a:spcPct val="150000"/>
              </a:lnSpc>
            </a:pPr>
            <a:r>
              <a:rPr lang="en-US" sz="2200" b="1" dirty="0"/>
              <a:t>Open Shop</a:t>
            </a:r>
            <a:r>
              <a:rPr lang="en-US" sz="2200" dirty="0"/>
              <a:t> – Once a month – 7 lathes available plus experienced turners as helpers</a:t>
            </a:r>
          </a:p>
          <a:p>
            <a:pPr lvl="1">
              <a:lnSpc>
                <a:spcPct val="150000"/>
              </a:lnSpc>
            </a:pPr>
            <a:r>
              <a:rPr lang="en-US" sz="2200" b="1" dirty="0"/>
              <a:t>Wood Cutting Parties</a:t>
            </a:r>
            <a:r>
              <a:rPr lang="en-US" sz="2200" dirty="0"/>
              <a:t> – Cut up downed trees </a:t>
            </a:r>
          </a:p>
          <a:p>
            <a:pPr lvl="1">
              <a:lnSpc>
                <a:spcPct val="150000"/>
              </a:lnSpc>
            </a:pPr>
            <a:r>
              <a:rPr lang="en-US" sz="2200" b="1" dirty="0"/>
              <a:t>Annual Auction and BBQ </a:t>
            </a:r>
            <a:r>
              <a:rPr lang="en-US" sz="2200" dirty="0"/>
              <a:t>– Great Bargains and fun event – August 7</a:t>
            </a:r>
          </a:p>
        </p:txBody>
      </p:sp>
    </p:spTree>
    <p:extLst>
      <p:ext uri="{BB962C8B-B14F-4D97-AF65-F5344CB8AC3E}">
        <p14:creationId xmlns:p14="http://schemas.microsoft.com/office/powerpoint/2010/main" val="1065709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82084D-F795-4822-80F7-619E36F9D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63" y="1243726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Cascade Woodturners</a:t>
            </a:r>
            <a:r>
              <a:rPr lang="en-US" dirty="0"/>
              <a:t> - </a:t>
            </a:r>
            <a:r>
              <a:rPr lang="en-US" dirty="0">
                <a:hlinkClick r:id="rId2"/>
              </a:rPr>
              <a:t>https://www.cascadewoodturners.com/</a:t>
            </a:r>
            <a:r>
              <a:rPr lang="en-US" dirty="0"/>
              <a:t> - East Side Portland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Southwest Washington Woodturners - </a:t>
            </a:r>
            <a:r>
              <a:rPr lang="en-US" dirty="0">
                <a:hlinkClick r:id="rId3"/>
              </a:rPr>
              <a:t>https://southwestwashingtonwoodturners.com/</a:t>
            </a:r>
            <a:r>
              <a:rPr lang="en-US" dirty="0"/>
              <a:t>  </a:t>
            </a:r>
            <a:r>
              <a:rPr lang="en-US"/>
              <a:t>- Vancouver, </a:t>
            </a:r>
            <a:r>
              <a:rPr lang="en-US" dirty="0"/>
              <a:t>Washington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American Association of Woodturners – AAW</a:t>
            </a:r>
            <a:r>
              <a:rPr lang="en-US" dirty="0"/>
              <a:t> - </a:t>
            </a:r>
            <a:r>
              <a:rPr lang="en-US" dirty="0">
                <a:hlinkClick r:id="rId4"/>
              </a:rPr>
              <a:t>https://www.woodturner.org/</a:t>
            </a:r>
            <a:r>
              <a:rPr lang="en-US" dirty="0"/>
              <a:t>  - International association of all the local woodturning clubs.  Annual symposiums, high end monthly magazine, lots of training material, incredible organization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389A75-7ECE-4501-B1D0-351CF1C43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Clubs</a:t>
            </a:r>
          </a:p>
        </p:txBody>
      </p:sp>
    </p:spTree>
    <p:extLst>
      <p:ext uri="{BB962C8B-B14F-4D97-AF65-F5344CB8AC3E}">
        <p14:creationId xmlns:p14="http://schemas.microsoft.com/office/powerpoint/2010/main" val="7735434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342</TotalTime>
  <Words>406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Retrospect</vt:lpstr>
      <vt:lpstr>Resources</vt:lpstr>
      <vt:lpstr>Local Retailers</vt:lpstr>
      <vt:lpstr>Online</vt:lpstr>
      <vt:lpstr>Specialty Suppliers</vt:lpstr>
      <vt:lpstr>Clubs</vt:lpstr>
      <vt:lpstr>Clubs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TURN</dc:title>
  <dc:creator>Roger Crooks</dc:creator>
  <cp:lastModifiedBy>Roger Crooks</cp:lastModifiedBy>
  <cp:revision>3</cp:revision>
  <dcterms:created xsi:type="dcterms:W3CDTF">2021-06-15T16:04:43Z</dcterms:created>
  <dcterms:modified xsi:type="dcterms:W3CDTF">2021-07-21T00:21:54Z</dcterms:modified>
</cp:coreProperties>
</file>